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69ef29478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69ef29478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69ef294786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69ef294786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69ef294786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69ef294786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69ef294786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69ef294786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69ef294786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69ef294786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69ef29478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69ef29478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69ef29478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69ef29478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9ef29478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9ef29478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69ef29478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69ef29478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69ef29478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69ef29478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69ef294786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69ef29478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69ef294786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69ef29478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69ef294786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69ef294786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 title="Screenshot 2025-06-29 06450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575"/>
            <a:ext cx="9143999" cy="5066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2" title="Screenshot 2025-06-29 06551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549"/>
            <a:ext cx="9144001" cy="5124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 title="Screenshot 2025-06-29 06563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264"/>
            <a:ext cx="9144002" cy="5098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4" title="Screenshot 2025-06-29 0657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2586"/>
            <a:ext cx="9143999" cy="49983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5" title="Screenshot 2025-06-29 06574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259"/>
            <a:ext cx="9143998" cy="5066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6" title="Screenshot 2025-06-29 06572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5673"/>
            <a:ext cx="9144000" cy="5072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 title="Screenshot 2025-06-29 06453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68"/>
            <a:ext cx="9144000" cy="51427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 title="Screenshot 2025-06-29 064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0" y="0"/>
            <a:ext cx="91302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 title="Screenshot 2025-06-29 06462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838"/>
            <a:ext cx="9144000" cy="512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 title="Screenshot 2025-06-29 06464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426"/>
            <a:ext cx="9144001" cy="5112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 title="Screenshot 2025-06-29 06515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179"/>
            <a:ext cx="9144001" cy="50891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 title="Screenshot 2025-06-29 06523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904"/>
            <a:ext cx="9144000" cy="5095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 title="Screenshot 2025-06-29 06525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13" y="0"/>
            <a:ext cx="905957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 title="Screenshot 2025-06-29 06531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020"/>
            <a:ext cx="9144000" cy="51074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